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9" r:id="rId4"/>
    <p:sldId id="260" r:id="rId5"/>
    <p:sldId id="279" r:id="rId6"/>
    <p:sldId id="280" r:id="rId7"/>
    <p:sldId id="281" r:id="rId8"/>
    <p:sldId id="282" r:id="rId9"/>
    <p:sldId id="283" r:id="rId10"/>
    <p:sldId id="271" r:id="rId11"/>
    <p:sldId id="261" r:id="rId12"/>
    <p:sldId id="273" r:id="rId13"/>
    <p:sldId id="274" r:id="rId14"/>
    <p:sldId id="275" r:id="rId15"/>
    <p:sldId id="276" r:id="rId16"/>
    <p:sldId id="277" r:id="rId17"/>
    <p:sldId id="284" r:id="rId18"/>
    <p:sldId id="278" r:id="rId19"/>
    <p:sldId id="28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27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10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89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20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24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18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2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3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1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99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37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A134C-0717-49BF-8721-8D468E360EEF}" type="datetimeFigureOut">
              <a:rPr lang="en-IN" smtClean="0"/>
              <a:t>26-05-2022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57C8F-4A7C-484B-AE69-F24AA5416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17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duconnect.in/" TargetMode="External"/><Relationship Id="rId2" Type="http://schemas.openxmlformats.org/officeDocument/2006/relationships/hyperlink" Target="https://csiddu.i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company/shutterbugs-ddu/about/" TargetMode="External"/><Relationship Id="rId4" Type="http://schemas.openxmlformats.org/officeDocument/2006/relationships/hyperlink" Target="https://www.dscddu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F354-B2B4-4751-B175-57328F197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7" y="2172073"/>
            <a:ext cx="8679915" cy="1104528"/>
          </a:xfrm>
        </p:spPr>
        <p:txBody>
          <a:bodyPr>
            <a:noAutofit/>
          </a:bodyPr>
          <a:lstStyle/>
          <a:p>
            <a:r>
              <a:rPr lang="en-US" sz="8800" dirty="0">
                <a:latin typeface="Britannic Bold" panose="020B0903060703020204" pitchFamily="34" charset="0"/>
              </a:rPr>
              <a:t>DDUCLUBS</a:t>
            </a:r>
            <a:endParaRPr lang="en-IN" sz="8800" dirty="0">
              <a:latin typeface="Britannic Bold" panose="020B09030607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6090-8443-4B56-9070-43C04A294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		~Nisarg Pipaliya  </a:t>
            </a:r>
          </a:p>
          <a:p>
            <a:pPr algn="r"/>
            <a:r>
              <a:rPr lang="en-US" dirty="0"/>
              <a:t>~ Kevin </a:t>
            </a:r>
            <a:r>
              <a:rPr lang="en-US" dirty="0" err="1"/>
              <a:t>Sangani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688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83E5-F5DE-0A7D-70A0-6B266F62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E0A12-480B-4726-3097-3F1B4E8B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7000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FCEB51-AD79-76DD-4563-332ECEF4F765}"/>
              </a:ext>
            </a:extLst>
          </p:cNvPr>
          <p:cNvSpPr txBox="1"/>
          <p:nvPr/>
        </p:nvSpPr>
        <p:spPr>
          <a:xfrm flipH="1">
            <a:off x="888631" y="1934426"/>
            <a:ext cx="10982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 panose="030F0702030302020204" pitchFamily="66" charset="0"/>
              </a:rPr>
              <a:t>Every body after seeing DDUCLUBS</a:t>
            </a:r>
            <a:endParaRPr lang="en-IN" sz="4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C03357-3B52-40AC-464D-BC5B69499FB7}"/>
              </a:ext>
            </a:extLst>
          </p:cNvPr>
          <p:cNvCxnSpPr>
            <a:cxnSpLocks/>
          </p:cNvCxnSpPr>
          <p:nvPr/>
        </p:nvCxnSpPr>
        <p:spPr>
          <a:xfrm flipH="1" flipV="1">
            <a:off x="4095750" y="3743325"/>
            <a:ext cx="1543050" cy="1540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A73945-1E8C-0404-1F7F-B96F7C930209}"/>
              </a:ext>
            </a:extLst>
          </p:cNvPr>
          <p:cNvSpPr txBox="1"/>
          <p:nvPr/>
        </p:nvSpPr>
        <p:spPr>
          <a:xfrm>
            <a:off x="2761641" y="3243188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Awesome</a:t>
            </a:r>
            <a:endParaRPr lang="en-IN" sz="3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3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CB15-9636-373B-1C39-5676C319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n-lt"/>
              </a:rPr>
              <a:t>Frontend and Backend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50AE-BC1B-380F-CB0E-C98913963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Here front-end of our website consists of HTML,CSS, JAVASCRIPT and PHP.</a:t>
            </a:r>
          </a:p>
          <a:p>
            <a:pPr algn="just"/>
            <a:r>
              <a:rPr lang="en-US" sz="2400" dirty="0"/>
              <a:t>Where as our back-end comprises of </a:t>
            </a:r>
            <a:r>
              <a:rPr lang="en-US" sz="2400" dirty="0" err="1"/>
              <a:t>MySql</a:t>
            </a:r>
            <a:r>
              <a:rPr lang="en-US" sz="2400" dirty="0"/>
              <a:t> and Yeah you heard right PHP which is generally referred as “DEAD LANG”(BAD JOKE)...😅😅 </a:t>
            </a:r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6330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8D99-4CBC-6CFE-E549-4D109678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Benefits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467F0-EC18-2797-BD86-1CC2E137B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From our website you can get information about the clubs you are interested in.</a:t>
            </a:r>
          </a:p>
          <a:p>
            <a:pPr algn="just"/>
            <a:r>
              <a:rPr lang="en-US" sz="2400" dirty="0"/>
              <a:t>Can register for the upcoming events organized by any of the club.</a:t>
            </a:r>
          </a:p>
          <a:p>
            <a:pPr algn="just"/>
            <a:r>
              <a:rPr lang="en-US" sz="2400" dirty="0"/>
              <a:t>Get the details when a club is ready for recruitment.</a:t>
            </a:r>
          </a:p>
        </p:txBody>
      </p:sp>
    </p:spTree>
    <p:extLst>
      <p:ext uri="{BB962C8B-B14F-4D97-AF65-F5344CB8AC3E}">
        <p14:creationId xmlns:p14="http://schemas.microsoft.com/office/powerpoint/2010/main" val="13595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4C09-BD78-1513-9BDE-4B77C028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Limitations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513A0-FCB5-46E8-1065-CA5AAD5B8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It was not practically possible for us right now to keep record of each and every event being organized. </a:t>
            </a:r>
          </a:p>
          <a:p>
            <a:pPr algn="just"/>
            <a:r>
              <a:rPr lang="en-US" sz="2400" dirty="0"/>
              <a:t>we are unable to send in-person notifications to the each and every participant.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2115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31FC-34FD-DAD7-2913-47CE3209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56" y="2200779"/>
            <a:ext cx="4121519" cy="245644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Future Enhancements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F39B-C77F-C9CE-D5A9-5A1067F75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We would like to expand our abilities to handle the data that is being generated .</a:t>
            </a:r>
          </a:p>
          <a:p>
            <a:pPr algn="just"/>
            <a:r>
              <a:rPr lang="en-US" sz="2400" dirty="0"/>
              <a:t>And would like to add the feature of personalized notification.</a:t>
            </a:r>
          </a:p>
          <a:p>
            <a:pPr algn="just"/>
            <a:r>
              <a:rPr lang="en-US" sz="2400" dirty="0"/>
              <a:t>Currently website comprises of the information about 5 clubs. Would love to add more groups and much more.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1014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67E1C-3417-0B02-CC3E-676B796E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Reference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80DCB-A429-D346-FCA5-F78EA3EBB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496" y="953835"/>
            <a:ext cx="6281873" cy="524862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dirty="0"/>
              <a:t>Logo of respective clubs – From club members.</a:t>
            </a:r>
          </a:p>
          <a:p>
            <a:pPr algn="just"/>
            <a:r>
              <a:rPr lang="en-US" sz="2400" dirty="0">
                <a:hlinkClick r:id="rId2"/>
              </a:rPr>
              <a:t>https://csiddu.in/</a:t>
            </a:r>
            <a:endParaRPr lang="en-US" sz="2400" dirty="0"/>
          </a:p>
          <a:p>
            <a:pPr algn="just"/>
            <a:r>
              <a:rPr lang="en-US" sz="2400" dirty="0">
                <a:hlinkClick r:id="rId3"/>
              </a:rPr>
              <a:t>https://dduconnect.in/</a:t>
            </a:r>
            <a:endParaRPr lang="en-US" sz="2400" dirty="0"/>
          </a:p>
          <a:p>
            <a:pPr algn="just"/>
            <a:r>
              <a:rPr lang="en-US" sz="2400" dirty="0">
                <a:hlinkClick r:id="rId4"/>
              </a:rPr>
              <a:t>https://www.dscddu.com/</a:t>
            </a:r>
            <a:endParaRPr lang="en-US" sz="2400" dirty="0"/>
          </a:p>
          <a:p>
            <a:pPr algn="just"/>
            <a:r>
              <a:rPr lang="en-US" sz="2400" dirty="0">
                <a:hlinkClick r:id="rId5"/>
              </a:rPr>
              <a:t>https://www.linkedin.com/company/shutterbugs-ddu/about/</a:t>
            </a:r>
            <a:endParaRPr lang="en-US" sz="2400" dirty="0"/>
          </a:p>
          <a:p>
            <a:pPr algn="just"/>
            <a:r>
              <a:rPr lang="en-US" sz="2400" dirty="0"/>
              <a:t>https://www.linkedin.com/company/readers-community-ddu/about/</a:t>
            </a:r>
          </a:p>
          <a:p>
            <a:pPr algn="just"/>
            <a:r>
              <a:rPr lang="en-US" sz="2400" dirty="0"/>
              <a:t>Google-fonts : https://fonts.google.com/</a:t>
            </a:r>
          </a:p>
          <a:p>
            <a:pPr algn="just"/>
            <a:r>
              <a:rPr lang="en-US" sz="2400" dirty="0"/>
              <a:t>Icons : google.</a:t>
            </a:r>
          </a:p>
          <a:p>
            <a:pPr marL="0" indent="0" algn="just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201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3129-0DC9-936E-7AB1-11D1ECEE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PROJECT INFO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B1B47-661B-9F83-E2EC-DC033410A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953835"/>
            <a:ext cx="6281873" cy="524862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Submitted To –</a:t>
            </a:r>
          </a:p>
          <a:p>
            <a:pPr marL="0" indent="0" algn="just">
              <a:buNone/>
            </a:pPr>
            <a:r>
              <a:rPr lang="en-US" sz="2400" dirty="0"/>
              <a:t>  	Prof. Fatema Vohra.</a:t>
            </a:r>
          </a:p>
          <a:p>
            <a:pPr algn="just"/>
            <a:r>
              <a:rPr lang="en-US" sz="2400" dirty="0"/>
              <a:t>Submitted by –</a:t>
            </a:r>
          </a:p>
          <a:p>
            <a:pPr marL="0" indent="0" algn="just">
              <a:buNone/>
            </a:pPr>
            <a:r>
              <a:rPr lang="en-US" sz="2400" dirty="0"/>
              <a:t> 	 Nisarg Pipaliya.</a:t>
            </a:r>
          </a:p>
          <a:p>
            <a:pPr marL="0" indent="0" algn="just">
              <a:buNone/>
            </a:pPr>
            <a:r>
              <a:rPr lang="en-US" sz="2400" dirty="0"/>
              <a:t>	 Kevin </a:t>
            </a:r>
            <a:r>
              <a:rPr lang="en-US" sz="2400" dirty="0" err="1"/>
              <a:t>Sangani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Department</a:t>
            </a:r>
          </a:p>
          <a:p>
            <a:pPr marL="0" indent="0" algn="just">
              <a:buNone/>
            </a:pPr>
            <a:r>
              <a:rPr lang="en-US" sz="2400" dirty="0"/>
              <a:t> 	 Information Technology.</a:t>
            </a:r>
            <a:endParaRPr lang="en-IN" sz="2400" dirty="0"/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1626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6A8B-BC38-6ADB-5B47-205DC4BD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DDUCLUBS-Home - Google Chrome 2022-05-20 21-56-41">
            <a:hlinkClick r:id="" action="ppaction://media"/>
            <a:extLst>
              <a:ext uri="{FF2B5EF4-FFF2-40B4-BE49-F238E27FC236}">
                <a16:creationId xmlns:a16="http://schemas.microsoft.com/office/drawing/2014/main" id="{5555DF6B-0E67-5424-31E1-29D09DF455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00049"/>
            <a:ext cx="12192000" cy="6057901"/>
          </a:xfrm>
        </p:spPr>
      </p:pic>
    </p:spTree>
    <p:extLst>
      <p:ext uri="{BB962C8B-B14F-4D97-AF65-F5344CB8AC3E}">
        <p14:creationId xmlns:p14="http://schemas.microsoft.com/office/powerpoint/2010/main" val="1892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3398-6C14-A6FC-DC57-47726B0C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+mn-lt"/>
              </a:rPr>
              <a:t>THANKYOU!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03190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27B5-5906-C5CC-52E0-E0CCD0BA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Reviews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given by madam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FEA5C-BAF3-E0DC-4112-8613B0E8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Positive:</a:t>
            </a:r>
          </a:p>
          <a:p>
            <a:pPr lvl="2"/>
            <a:r>
              <a:rPr lang="en-US" sz="2400" dirty="0"/>
              <a:t>Animation with sound is good.</a:t>
            </a:r>
          </a:p>
          <a:p>
            <a:pPr lvl="2"/>
            <a:r>
              <a:rPr lang="en-US" sz="2400" dirty="0"/>
              <a:t>Content to the point.</a:t>
            </a:r>
            <a:endParaRPr lang="en-IN" sz="2400" dirty="0"/>
          </a:p>
          <a:p>
            <a:r>
              <a:rPr lang="en-US" sz="2400" dirty="0"/>
              <a:t>Improvements :</a:t>
            </a:r>
          </a:p>
          <a:p>
            <a:pPr lvl="2"/>
            <a:r>
              <a:rPr lang="en-US" sz="2400" dirty="0"/>
              <a:t>Kevin needs to improve language and presentation skills.</a:t>
            </a:r>
          </a:p>
          <a:p>
            <a:pPr lvl="2"/>
            <a:r>
              <a:rPr lang="en-US" sz="2400" dirty="0"/>
              <a:t>Justify fonts.(done in present ppt).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6035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864A-B5E1-9EB7-9D3E-A95B47B3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n-lt"/>
              </a:rPr>
              <a:t>What is DDUCLUBS?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ABEB-80C5-12BF-DFD9-6EF3A80CF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DDUCLUBS Is a website that gathers the information about the clubs @ DDU .</a:t>
            </a:r>
          </a:p>
          <a:p>
            <a:pPr algn="just"/>
            <a:r>
              <a:rPr lang="en-US" sz="2400" dirty="0"/>
              <a:t>Information Like What?</a:t>
            </a:r>
          </a:p>
          <a:p>
            <a:pPr algn="just"/>
            <a:r>
              <a:rPr lang="en-US" sz="2400" dirty="0"/>
              <a:t>Like: What are those clubs ?</a:t>
            </a:r>
          </a:p>
          <a:p>
            <a:pPr algn="just"/>
            <a:r>
              <a:rPr lang="en-US" sz="2400" dirty="0"/>
              <a:t>Working of clubs….</a:t>
            </a:r>
          </a:p>
          <a:p>
            <a:pPr algn="just"/>
            <a:r>
              <a:rPr lang="en-US" sz="2400" dirty="0"/>
              <a:t>Events organized by the clubs (past and future).</a:t>
            </a:r>
          </a:p>
        </p:txBody>
      </p:sp>
    </p:spTree>
    <p:extLst>
      <p:ext uri="{BB962C8B-B14F-4D97-AF65-F5344CB8AC3E}">
        <p14:creationId xmlns:p14="http://schemas.microsoft.com/office/powerpoint/2010/main" val="4293643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8452-4E01-8F56-E2E4-70A32AFA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n-lt"/>
              </a:rPr>
              <a:t>Purpose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F2FB4-2A70-15CC-E010-C7847B89D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022" y="953835"/>
            <a:ext cx="6235353" cy="5248622"/>
          </a:xfrm>
        </p:spPr>
        <p:txBody>
          <a:bodyPr>
            <a:normAutofit/>
          </a:bodyPr>
          <a:lstStyle/>
          <a:p>
            <a:pPr algn="just"/>
            <a:r>
              <a:rPr lang="en-US" sz="2300" dirty="0"/>
              <a:t>So why does we choose this topic?</a:t>
            </a:r>
          </a:p>
          <a:p>
            <a:pPr algn="just"/>
            <a:r>
              <a:rPr lang="en-US" sz="2300" dirty="0"/>
              <a:t>We chose it because we saw some students</a:t>
            </a:r>
          </a:p>
          <a:p>
            <a:pPr marL="0" indent="0" algn="just">
              <a:buNone/>
            </a:pPr>
            <a:r>
              <a:rPr lang="en-US" sz="2300" dirty="0"/>
              <a:t>   were unaware about the events organized	by some clubs.               </a:t>
            </a:r>
          </a:p>
          <a:p>
            <a:pPr algn="just"/>
            <a:r>
              <a:rPr lang="en-US" sz="2300" dirty="0"/>
              <a:t>Or the long list of </a:t>
            </a:r>
            <a:r>
              <a:rPr lang="en-US" sz="2300" dirty="0" err="1"/>
              <a:t>whatsapp</a:t>
            </a:r>
            <a:r>
              <a:rPr lang="en-US" sz="2300" dirty="0"/>
              <a:t> messages which are generally ignored by most of us😜🤣.</a:t>
            </a:r>
          </a:p>
          <a:p>
            <a:pPr algn="just"/>
            <a:r>
              <a:rPr lang="en-US" sz="2300" dirty="0"/>
              <a:t>So we came up with an idea to provide a platform to connect students and clubs.</a:t>
            </a:r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374076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F354-B2B4-4751-B175-57328F197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749" y="2543175"/>
            <a:ext cx="8679915" cy="2171701"/>
          </a:xfrm>
        </p:spPr>
        <p:txBody>
          <a:bodyPr>
            <a:noAutofit/>
          </a:bodyPr>
          <a:lstStyle/>
          <a:p>
            <a:r>
              <a:rPr lang="en-US" sz="8800" dirty="0">
                <a:latin typeface="Britannic Bold" panose="020B0903060703020204" pitchFamily="34" charset="0"/>
              </a:rPr>
              <a:t>Introducing</a:t>
            </a:r>
            <a:br>
              <a:rPr lang="en-US" sz="8800" dirty="0">
                <a:latin typeface="Britannic Bold" panose="020B0903060703020204" pitchFamily="34" charset="0"/>
              </a:rPr>
            </a:br>
            <a:r>
              <a:rPr lang="en-US" sz="8800" dirty="0">
                <a:latin typeface="Britannic Bold" panose="020B0903060703020204" pitchFamily="34" charset="0"/>
              </a:rPr>
              <a:t>DDUCLUBS</a:t>
            </a:r>
            <a:endParaRPr lang="en-IN" sz="8800" dirty="0">
              <a:latin typeface="Britannic Bold" panose="020B09030607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6090-8443-4B56-9070-43C04A294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923917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000" advTm="3000">
        <p15:prstTrans prst="curtains"/>
        <p:sndAc>
          <p:stSnd>
            <p:snd r:embed="rId2" name="applause.wav"/>
          </p:stSnd>
        </p:sndAc>
      </p:transition>
    </mc:Choice>
    <mc:Fallback xmlns="">
      <p:transition spd="slow" advTm="3000">
        <p:fade/>
        <p:sndAc>
          <p:stSnd>
            <p:snd r:embed="rId3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81CA-D5D3-8C23-BFDF-58CB0067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E5E01-F52E-CBD4-D8D1-61CDCD1D0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875"/>
            <a:ext cx="12192000" cy="5810250"/>
          </a:xfrm>
        </p:spPr>
      </p:pic>
    </p:spTree>
    <p:extLst>
      <p:ext uri="{BB962C8B-B14F-4D97-AF65-F5344CB8AC3E}">
        <p14:creationId xmlns:p14="http://schemas.microsoft.com/office/powerpoint/2010/main" val="2283402408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9C00-FAAC-F7B0-FC30-F604B975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DFEEE0-8C9B-80FD-12CD-C1F0D9F5F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537"/>
            <a:ext cx="12192000" cy="5876925"/>
          </a:xfrm>
        </p:spPr>
      </p:pic>
    </p:spTree>
    <p:extLst>
      <p:ext uri="{BB962C8B-B14F-4D97-AF65-F5344CB8AC3E}">
        <p14:creationId xmlns:p14="http://schemas.microsoft.com/office/powerpoint/2010/main" val="39879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0048-8CB6-7B91-89DB-7A9B8E91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32339F-FDCE-5D77-689C-47D801DD5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887"/>
            <a:ext cx="12192000" cy="5610225"/>
          </a:xfrm>
        </p:spPr>
      </p:pic>
    </p:spTree>
    <p:extLst>
      <p:ext uri="{BB962C8B-B14F-4D97-AF65-F5344CB8AC3E}">
        <p14:creationId xmlns:p14="http://schemas.microsoft.com/office/powerpoint/2010/main" val="2125301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2153-93F2-428E-F2F2-8528CDE8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635414-5DB0-9174-A292-52295EBF3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12192000" cy="5791200"/>
          </a:xfrm>
        </p:spPr>
      </p:pic>
    </p:spTree>
    <p:extLst>
      <p:ext uri="{BB962C8B-B14F-4D97-AF65-F5344CB8AC3E}">
        <p14:creationId xmlns:p14="http://schemas.microsoft.com/office/powerpoint/2010/main" val="406765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AE171-E8C9-B6E0-E3C0-02AA4D872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So this is how our website looks when it is opened in mobile.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544F48C-D793-9740-D7A8-EC13F2B9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" y="1"/>
            <a:ext cx="4598596" cy="685799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970F2-B642-3E15-9C49-7C794C825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4229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92</TotalTime>
  <Words>452</Words>
  <Application>Microsoft Office PowerPoint</Application>
  <PresentationFormat>Widescreen</PresentationFormat>
  <Paragraphs>60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Britannic Bold</vt:lpstr>
      <vt:lpstr>Calibri Light</vt:lpstr>
      <vt:lpstr>Comic Sans MS</vt:lpstr>
      <vt:lpstr>Rockwell</vt:lpstr>
      <vt:lpstr>Wingdings</vt:lpstr>
      <vt:lpstr>Atlas</vt:lpstr>
      <vt:lpstr>DDUCLUBS</vt:lpstr>
      <vt:lpstr>What is DDUCLUBS?</vt:lpstr>
      <vt:lpstr>Purpose</vt:lpstr>
      <vt:lpstr>Introducing DDUCLUBS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Frontend and Backend</vt:lpstr>
      <vt:lpstr>Benefits</vt:lpstr>
      <vt:lpstr>Limitations</vt:lpstr>
      <vt:lpstr>Future Enhancements</vt:lpstr>
      <vt:lpstr>Reference</vt:lpstr>
      <vt:lpstr>PROJECT INFO</vt:lpstr>
      <vt:lpstr>PowerPoint Presentation</vt:lpstr>
      <vt:lpstr>THANKYOU!</vt:lpstr>
      <vt:lpstr>Reviews given by madam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DDUCLUBS</dc:title>
  <dc:creator>Nisarg Pipaliya</dc:creator>
  <cp:lastModifiedBy>Nisarg Pipaliya</cp:lastModifiedBy>
  <cp:revision>4</cp:revision>
  <dcterms:created xsi:type="dcterms:W3CDTF">2022-05-18T15:34:04Z</dcterms:created>
  <dcterms:modified xsi:type="dcterms:W3CDTF">2022-05-26T10:05:03Z</dcterms:modified>
</cp:coreProperties>
</file>